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97" r:id="rId2"/>
  </p:sldMasterIdLst>
  <p:notesMasterIdLst>
    <p:notesMasterId r:id="rId11"/>
  </p:notesMasterIdLst>
  <p:handoutMasterIdLst>
    <p:handoutMasterId r:id="rId12"/>
  </p:handoutMasterIdLst>
  <p:sldIdLst>
    <p:sldId id="354" r:id="rId3"/>
    <p:sldId id="334" r:id="rId4"/>
    <p:sldId id="335" r:id="rId5"/>
    <p:sldId id="259" r:id="rId6"/>
    <p:sldId id="275" r:id="rId7"/>
    <p:sldId id="358" r:id="rId8"/>
    <p:sldId id="336" r:id="rId9"/>
    <p:sldId id="337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B881B0-88A8-41F7-A930-7AC9224330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(18)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4B737A-8048-442C-888E-660A35B0C1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4/10/2022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E634B5-A4A1-4C13-8F4A-CF733F102EF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B3DF1F-EA2A-46C0-A9D7-6AC02BAC13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954390C-92AD-4466-8A5E-EAD426CC652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29973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A Study Of The Psalms (18)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4/10/2022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D2BFB51-F4F1-492B-8891-EFAD02648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1112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1BF0-9E34-495F-B22D-48249F3F48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128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9EE1-4595-40B9-82DA-854BF606491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506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2DAE-40A6-4979-B975-1C2A413D3D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94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7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80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6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20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42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74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59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26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74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18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02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21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BEFB-41C7-45D8-9C4B-8BC8003EC8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0809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13A0-A16F-454E-B999-FC031D5B0F7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439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8F1E2-AEC6-4403-A524-D639A6DA3F3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086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8DA6-B8A9-47E9-99C6-EB1C0449FDB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237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315A-12A4-47CF-BE7C-2FFCCCB70F7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D060-8FD6-4AF2-AA1F-E3CA4557A28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7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F4EC2-1239-4F4C-B2FB-A24D430CD94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50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03111-C284-4AF4-8FE3-B0C8390DD91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3789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AAFC5-5F6F-4E40-AF32-BDFF68ADFC7B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8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Image result for FREE POWERPOINT TEMPLATE FOR PSALMS 23&quot;">
            <a:extLst>
              <a:ext uri="{FF2B5EF4-FFF2-40B4-BE49-F238E27FC236}">
                <a16:creationId xmlns:a16="http://schemas.microsoft.com/office/drawing/2014/main" id="{DD25ED5E-7F5D-4CB2-A468-C762E2355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5B943613-ECC7-4590-BDB4-4304DF896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907152"/>
            <a:ext cx="7772400" cy="3631763"/>
          </a:xfrm>
          <a:solidFill>
            <a:schemeClr val="bg1">
              <a:alpha val="30000"/>
            </a:schemeClr>
          </a:solidFill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6600" b="1" dirty="0"/>
              <a:t>The 23rd Psalm</a:t>
            </a:r>
            <a:br>
              <a:rPr lang="en-US" altLang="en-US" sz="6600" b="1" dirty="0"/>
            </a:br>
            <a:br>
              <a:rPr lang="en-US" altLang="en-US" sz="6600" b="1" dirty="0"/>
            </a:br>
            <a:r>
              <a:rPr lang="en-US" altLang="en-US" sz="4900" b="1" dirty="0"/>
              <a:t>Psalms of Guidance</a:t>
            </a:r>
            <a:br>
              <a:rPr lang="en-US" altLang="en-US" sz="4900" b="1" dirty="0"/>
            </a:br>
            <a:r>
              <a:rPr lang="en-US" altLang="en-US" sz="4900" b="1" dirty="0"/>
              <a:t>April 10, 2022</a:t>
            </a:r>
            <a:endParaRPr lang="en-US" altLang="en-US" sz="66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2EE36A-527D-461E-831B-AEA244D4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11BF0-9E34-495F-B22D-48249F3F488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AF49F27-5BDD-4899-A4B0-913FA535F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903" y="248334"/>
            <a:ext cx="8915400" cy="646331"/>
          </a:xfrm>
        </p:spPr>
        <p:txBody>
          <a:bodyPr>
            <a:spAutoFit/>
          </a:bodyPr>
          <a:lstStyle/>
          <a:p>
            <a:r>
              <a:rPr lang="en-US" altLang="en-US" sz="4000" b="1" u="sng" dirty="0"/>
              <a:t>Faith</a:t>
            </a:r>
            <a:r>
              <a:rPr lang="en-US" altLang="en-US" sz="4000" dirty="0"/>
              <a:t> – </a:t>
            </a:r>
            <a:r>
              <a:rPr lang="en-US" altLang="en-US" sz="4000" i="1" dirty="0"/>
              <a:t>“</a:t>
            </a:r>
            <a:r>
              <a:rPr lang="en-US" altLang="en-US" sz="4000" b="1" i="1" dirty="0"/>
              <a:t>The Lord is my Shepherd</a:t>
            </a:r>
            <a:r>
              <a:rPr lang="en-US" altLang="en-US" sz="4000" i="1" dirty="0"/>
              <a:t>”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0210A85-98CA-4831-BF3F-70C4AA6B41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13443" y="1066800"/>
            <a:ext cx="8534400" cy="4833118"/>
          </a:xfrm>
        </p:spPr>
        <p:txBody>
          <a:bodyPr>
            <a:spAutoFit/>
          </a:bodyPr>
          <a:lstStyle/>
          <a:p>
            <a:r>
              <a:rPr lang="en-US" altLang="en-US" sz="2800" dirty="0"/>
              <a:t>Jesus said, </a:t>
            </a:r>
            <a:r>
              <a:rPr lang="en-US" altLang="en-US" sz="2800" i="1" dirty="0"/>
              <a:t>“I am the good shepherd …”</a:t>
            </a:r>
            <a:r>
              <a:rPr lang="en-US" altLang="en-US" sz="2800" dirty="0"/>
              <a:t> </a:t>
            </a:r>
            <a:r>
              <a:rPr lang="en-US" altLang="en-US" sz="2800" b="1" dirty="0">
                <a:solidFill>
                  <a:srgbClr val="FFFF00"/>
                </a:solidFill>
              </a:rPr>
              <a:t>John 10:11</a:t>
            </a:r>
          </a:p>
          <a:p>
            <a:r>
              <a:rPr lang="en-US" altLang="en-US" sz="2800" dirty="0"/>
              <a:t>The church is His flock of sheep. </a:t>
            </a:r>
            <a:r>
              <a:rPr lang="en-US" altLang="en-US" sz="2800" b="1" dirty="0">
                <a:solidFill>
                  <a:srgbClr val="FFFF00"/>
                </a:solidFill>
              </a:rPr>
              <a:t>John 10:16; </a:t>
            </a:r>
            <a:br>
              <a:rPr lang="en-US" altLang="en-US" sz="2800" b="1" dirty="0">
                <a:solidFill>
                  <a:srgbClr val="FFFF00"/>
                </a:solidFill>
              </a:rPr>
            </a:br>
            <a:r>
              <a:rPr lang="en-US" altLang="en-US" sz="2800" b="1" dirty="0">
                <a:solidFill>
                  <a:srgbClr val="FFFF00"/>
                </a:solidFill>
              </a:rPr>
              <a:t>Acts 20:28</a:t>
            </a:r>
          </a:p>
          <a:p>
            <a:r>
              <a:rPr lang="en-US" altLang="en-US" sz="2800" dirty="0"/>
              <a:t>Jesus said His sheep hear His voice and follow Him.</a:t>
            </a:r>
            <a:br>
              <a:rPr lang="en-US" altLang="en-US" sz="2800" dirty="0"/>
            </a:br>
            <a:r>
              <a:rPr lang="en-US" altLang="en-US" sz="2800" b="1" dirty="0">
                <a:solidFill>
                  <a:srgbClr val="FFFF00"/>
                </a:solidFill>
              </a:rPr>
              <a:t>John 10:27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/>
              <a:t>cf. </a:t>
            </a:r>
            <a:r>
              <a:rPr lang="en-US" altLang="en-US" sz="2800" b="1" dirty="0">
                <a:solidFill>
                  <a:srgbClr val="FFFF00"/>
                </a:solidFill>
              </a:rPr>
              <a:t>Romans 10:17</a:t>
            </a:r>
            <a:r>
              <a:rPr lang="en-US" altLang="en-US" sz="2800" dirty="0"/>
              <a:t>, </a:t>
            </a:r>
            <a:r>
              <a:rPr lang="en-US" altLang="en-US" sz="2800" i="1" dirty="0"/>
              <a:t>“So then faith cometh by hearing, and hearing by the word of God.”</a:t>
            </a:r>
            <a:endParaRPr lang="en-US" altLang="en-US" sz="2800" dirty="0"/>
          </a:p>
          <a:p>
            <a:r>
              <a:rPr lang="en-US" altLang="en-US" sz="2800" dirty="0"/>
              <a:t>They do not follow strangers. </a:t>
            </a:r>
            <a:r>
              <a:rPr lang="en-US" altLang="en-US" sz="2800" b="1" dirty="0">
                <a:solidFill>
                  <a:srgbClr val="FFFF00"/>
                </a:solidFill>
              </a:rPr>
              <a:t>John 10:5</a:t>
            </a:r>
          </a:p>
          <a:p>
            <a:r>
              <a:rPr lang="en-US" altLang="en-US" sz="3600" dirty="0"/>
              <a:t>Is Christ your shepherd and are you following Him?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EE6538-397B-4C80-BB1B-0F86F25AD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1C26682-3422-4252-B86C-BD54F87B62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altLang="en-US" b="1" u="sng" dirty="0">
                <a:effectLst/>
              </a:rPr>
              <a:t>Assurance</a:t>
            </a:r>
            <a:r>
              <a:rPr lang="en-US" altLang="en-US" dirty="0">
                <a:effectLst/>
              </a:rPr>
              <a:t> – </a:t>
            </a:r>
            <a:r>
              <a:rPr lang="en-US" altLang="en-US" i="1" dirty="0">
                <a:effectLst/>
              </a:rPr>
              <a:t>“</a:t>
            </a:r>
            <a:r>
              <a:rPr lang="en-US" altLang="en-US" b="1" i="1" dirty="0">
                <a:effectLst/>
              </a:rPr>
              <a:t>I shall not want</a:t>
            </a:r>
            <a:r>
              <a:rPr lang="en-US" altLang="en-US" i="1" dirty="0">
                <a:effectLst/>
              </a:rPr>
              <a:t>”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3F3DEC5-5DDC-4CF3-9E5B-C40F205045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4330" y="1676400"/>
            <a:ext cx="8915400" cy="3707682"/>
          </a:xfrm>
        </p:spPr>
        <p:txBody>
          <a:bodyPr>
            <a:spAutoFit/>
          </a:bodyPr>
          <a:lstStyle/>
          <a:p>
            <a:r>
              <a:rPr lang="en-US" altLang="en-US" sz="2800" dirty="0"/>
              <a:t> </a:t>
            </a:r>
            <a:r>
              <a:rPr lang="en-US" altLang="en-US" sz="2800" b="1" dirty="0">
                <a:solidFill>
                  <a:srgbClr val="FFFF00"/>
                </a:solidFill>
              </a:rPr>
              <a:t>cf. 1 Samuel 17:32-37</a:t>
            </a:r>
            <a:r>
              <a:rPr lang="en-US" altLang="en-US" sz="2800" dirty="0"/>
              <a:t> – David challenging Goliath.</a:t>
            </a:r>
          </a:p>
          <a:p>
            <a:r>
              <a:rPr lang="en-US" altLang="en-US" sz="2800" dirty="0"/>
              <a:t>Results from teaching. </a:t>
            </a:r>
            <a:r>
              <a:rPr lang="en-US" altLang="en-US" sz="2800" b="1" dirty="0">
                <a:solidFill>
                  <a:srgbClr val="FFFF00"/>
                </a:solidFill>
              </a:rPr>
              <a:t>Psalms 37:23-25; Matthew 6:33</a:t>
            </a:r>
          </a:p>
          <a:p>
            <a:r>
              <a:rPr lang="en-US" altLang="en-US" sz="2800" dirty="0"/>
              <a:t>God will supply our needs</a:t>
            </a:r>
            <a:r>
              <a:rPr lang="en-US" altLang="en-US" sz="2800" b="1" dirty="0">
                <a:solidFill>
                  <a:srgbClr val="FFFF00"/>
                </a:solidFill>
              </a:rPr>
              <a:t>. Matthew 7:7-8; </a:t>
            </a:r>
            <a:br>
              <a:rPr lang="en-US" altLang="en-US" sz="2800" b="1" dirty="0">
                <a:solidFill>
                  <a:srgbClr val="FFFF00"/>
                </a:solidFill>
              </a:rPr>
            </a:br>
            <a:r>
              <a:rPr lang="en-US" altLang="en-US" sz="2800" b="1" dirty="0">
                <a:solidFill>
                  <a:srgbClr val="FFFF00"/>
                </a:solidFill>
              </a:rPr>
              <a:t>Hebrews 13:5-6; 2 Corinthians 9:6-11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b="1" dirty="0">
              <a:solidFill>
                <a:srgbClr val="FFFF00"/>
              </a:solidFill>
            </a:endParaRPr>
          </a:p>
          <a:p>
            <a:r>
              <a:rPr lang="en-US" altLang="en-US" sz="2800" b="1" dirty="0">
                <a:solidFill>
                  <a:srgbClr val="FFFF00"/>
                </a:solidFill>
              </a:rPr>
              <a:t>Hebrews 10:22</a:t>
            </a:r>
            <a:r>
              <a:rPr lang="en-US" altLang="en-US" sz="2800" b="1" dirty="0"/>
              <a:t>,</a:t>
            </a:r>
            <a:r>
              <a:rPr lang="en-US" altLang="en-US" sz="2800" dirty="0"/>
              <a:t> </a:t>
            </a:r>
            <a:r>
              <a:rPr lang="en-US" altLang="en-US" sz="2800" i="1" dirty="0"/>
              <a:t>“Let us draw near with a true heart in </a:t>
            </a:r>
            <a:r>
              <a:rPr lang="en-US" altLang="en-US" sz="2800" i="1" u="sng" dirty="0"/>
              <a:t>full assurance of faith</a:t>
            </a:r>
            <a:r>
              <a:rPr lang="en-US" altLang="en-US" sz="2800" i="1" dirty="0"/>
              <a:t>, having our hearts sprinkled from an evil conscience, and our bodies washed with pure water.”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F7EEA87-9322-407E-9EB5-7B59C7508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B13A99C-A46E-4E70-AC52-54A502DEC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427745"/>
            <a:ext cx="7886700" cy="1200329"/>
          </a:xfrm>
        </p:spPr>
        <p:txBody>
          <a:bodyPr>
            <a:spAutoFit/>
          </a:bodyPr>
          <a:lstStyle/>
          <a:p>
            <a:r>
              <a:rPr lang="en-US" altLang="en-US" sz="4000" dirty="0"/>
              <a:t> </a:t>
            </a:r>
            <a:r>
              <a:rPr lang="en-US" altLang="en-US" sz="4000" b="1" u="sng" dirty="0">
                <a:effectLst/>
              </a:rPr>
              <a:t>Contentment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maketh me to lie down in green pastures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4C20AD5-94F5-47C9-9642-017BC7602E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395" y="1779310"/>
            <a:ext cx="8839200" cy="2177006"/>
          </a:xfrm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FFFF00"/>
                </a:solidFill>
              </a:rPr>
              <a:t>1 Timothy 6:6</a:t>
            </a:r>
            <a:r>
              <a:rPr lang="en-US" altLang="en-US" sz="2800" b="1" dirty="0"/>
              <a:t>,</a:t>
            </a:r>
            <a:r>
              <a:rPr lang="en-US" altLang="en-US" sz="2800" dirty="0"/>
              <a:t> </a:t>
            </a:r>
            <a:r>
              <a:rPr lang="en-US" altLang="en-US" sz="2800" i="1" dirty="0"/>
              <a:t>“But godliness with contentment is great gain.”</a:t>
            </a:r>
            <a:r>
              <a:rPr lang="en-US" altLang="en-US" sz="2800" dirty="0"/>
              <a:t> </a:t>
            </a:r>
            <a:r>
              <a:rPr lang="en-US" altLang="en-US" sz="2800" b="1" dirty="0">
                <a:solidFill>
                  <a:srgbClr val="FFFF00"/>
                </a:solidFill>
              </a:rPr>
              <a:t>cf. verses 7-8; Philippians 4:11-13</a:t>
            </a:r>
          </a:p>
          <a:p>
            <a:r>
              <a:rPr lang="en-US" altLang="en-US" sz="2800" dirty="0"/>
              <a:t>Failing to be satisfied leads to other sins:</a:t>
            </a:r>
          </a:p>
          <a:p>
            <a:pPr lvl="1"/>
            <a:r>
              <a:rPr lang="en-US" altLang="en-US" sz="2400" dirty="0"/>
              <a:t>Covetousness. </a:t>
            </a:r>
            <a:r>
              <a:rPr lang="en-US" altLang="en-US" sz="2400" b="1" dirty="0">
                <a:solidFill>
                  <a:srgbClr val="FFFF00"/>
                </a:solidFill>
              </a:rPr>
              <a:t>Luke 12:13-15</a:t>
            </a:r>
          </a:p>
          <a:p>
            <a:pPr lvl="1"/>
            <a:r>
              <a:rPr lang="en-US" altLang="en-US" sz="2400" dirty="0"/>
              <a:t>Envy, jealously, and strife</a:t>
            </a:r>
            <a:r>
              <a:rPr lang="en-US" altLang="en-US" dirty="0"/>
              <a:t>. </a:t>
            </a:r>
            <a:r>
              <a:rPr lang="en-US" altLang="en-US" b="1" dirty="0">
                <a:solidFill>
                  <a:srgbClr val="FFFF00"/>
                </a:solidFill>
              </a:rPr>
              <a:t>James 3:14ff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AD2EEB-11F0-422D-9C9D-8F07FDD14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D7993-32FF-4F61-84C1-0B8C034D6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645"/>
            <a:ext cx="7886700" cy="1920526"/>
          </a:xfrm>
        </p:spPr>
        <p:txBody>
          <a:bodyPr>
            <a:spAutoFit/>
          </a:bodyPr>
          <a:lstStyle/>
          <a:p>
            <a:r>
              <a:rPr lang="en-US" b="1" dirty="0"/>
              <a:t>cf. Psalms 65 </a:t>
            </a:r>
            <a:br>
              <a:rPr lang="en-US" b="1" dirty="0"/>
            </a:br>
            <a:r>
              <a:rPr lang="en-US" b="1" dirty="0"/>
              <a:t>Praise And Thanksgiving For God’s Abundant Favor To Earth And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5EC5D-9CEC-471F-9A35-3C05BB236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2936"/>
            <a:ext cx="8115300" cy="177176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God’s provisions for His people. Vs. 9-13</a:t>
            </a:r>
          </a:p>
          <a:p>
            <a:pPr marL="0" indent="0">
              <a:buNone/>
            </a:pPr>
            <a:r>
              <a:rPr lang="en-US" dirty="0"/>
              <a:t>Psalms 65:13, </a:t>
            </a:r>
            <a:r>
              <a:rPr lang="en-US" i="1" dirty="0"/>
              <a:t>“The pastures are clothed with flocks; the valleys also are covered over with grain; </a:t>
            </a:r>
            <a:r>
              <a:rPr lang="en-US" i="1" dirty="0">
                <a:highlight>
                  <a:srgbClr val="FFFF00"/>
                </a:highlight>
              </a:rPr>
              <a:t>they shout for joy, they also sing</a:t>
            </a:r>
            <a:r>
              <a:rPr lang="en-US" i="1" dirty="0"/>
              <a:t>.”</a:t>
            </a:r>
            <a:r>
              <a:rPr lang="en-US" dirty="0"/>
              <a:t> REST. Ezekiel 34:11-16, 23-25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33BC36-2320-47BF-A302-A7892CCB6D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51" y="3749697"/>
            <a:ext cx="4876800" cy="30956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DF7697-9F1E-4147-989E-9A41A99ACAAE}"/>
              </a:ext>
            </a:extLst>
          </p:cNvPr>
          <p:cNvSpPr txBox="1"/>
          <p:nvPr/>
        </p:nvSpPr>
        <p:spPr>
          <a:xfrm>
            <a:off x="5086351" y="3710585"/>
            <a:ext cx="405764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pastures of the wilderness were the places where flocks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grazed (Luke 15:4;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Samuel 25:1-4) – so, when God watered the pastures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abundantly (verses 9-11), the pastures would become clothed with flocks.</a:t>
            </a:r>
          </a:p>
        </p:txBody>
      </p:sp>
    </p:spTree>
    <p:extLst>
      <p:ext uri="{BB962C8B-B14F-4D97-AF65-F5344CB8AC3E}">
        <p14:creationId xmlns:p14="http://schemas.microsoft.com/office/powerpoint/2010/main" val="333481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91854" y="152400"/>
            <a:ext cx="7588577" cy="2898614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Psalms 23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1 The LORD is my shepherd; </a:t>
            </a:r>
            <a:r>
              <a:rPr lang="en-US" altLang="en-US" sz="2800" b="1" i="1" dirty="0">
                <a:solidFill>
                  <a:srgbClr val="FFFF00"/>
                </a:solidFill>
              </a:rPr>
              <a:t>FAITH</a:t>
            </a:r>
            <a:r>
              <a:rPr lang="en-US" altLang="en-US" sz="2800" i="1" dirty="0"/>
              <a:t> I shall not want. </a:t>
            </a:r>
            <a:r>
              <a:rPr lang="en-US" altLang="en-US" sz="2800" b="1" i="1" dirty="0">
                <a:solidFill>
                  <a:srgbClr val="FFFF00"/>
                </a:solidFill>
              </a:rPr>
              <a:t>ASSURANCE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2 He maketh me to lie down in green pastures: </a:t>
            </a:r>
            <a:r>
              <a:rPr lang="en-US" altLang="en-US" sz="2800" b="1" i="1" dirty="0">
                <a:solidFill>
                  <a:srgbClr val="FFFF00"/>
                </a:solidFill>
              </a:rPr>
              <a:t>CONTENTMENT</a:t>
            </a:r>
            <a:r>
              <a:rPr lang="en-US" altLang="en-US" sz="2800" i="1" dirty="0"/>
              <a:t> he leadeth me beside the still waters. </a:t>
            </a:r>
            <a:r>
              <a:rPr lang="en-US" altLang="en-US" sz="2800" b="1" i="1" dirty="0">
                <a:solidFill>
                  <a:srgbClr val="FFFF00"/>
                </a:solidFill>
              </a:rPr>
              <a:t>PEACE</a:t>
            </a:r>
            <a:endParaRPr lang="en-US" altLang="en-US" sz="2800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6CEC9E-87DA-48E8-BB56-76BFF695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9474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E9D8784-7F3C-4913-9952-9A1C0C25A2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427745"/>
            <a:ext cx="7886700" cy="1200329"/>
          </a:xfrm>
        </p:spPr>
        <p:txBody>
          <a:bodyPr>
            <a:spAutoFit/>
          </a:bodyPr>
          <a:lstStyle/>
          <a:p>
            <a:r>
              <a:rPr lang="en-US" altLang="en-US" sz="4000" b="1" u="sng" dirty="0">
                <a:effectLst/>
              </a:rPr>
              <a:t>Peace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leadeth me beside the still waters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2383628-B9A7-4E21-8927-758A08A72A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395" y="1600200"/>
            <a:ext cx="8839200" cy="4999317"/>
          </a:xfrm>
        </p:spPr>
        <p:txBody>
          <a:bodyPr>
            <a:spAutoFit/>
          </a:bodyPr>
          <a:lstStyle/>
          <a:p>
            <a:r>
              <a:rPr lang="en-US" altLang="en-US" sz="2800" dirty="0"/>
              <a:t>Restless and troubled waters are dangerous.</a:t>
            </a:r>
            <a:br>
              <a:rPr lang="en-US" altLang="en-US" sz="2800" dirty="0"/>
            </a:br>
            <a:r>
              <a:rPr lang="en-US" altLang="en-US" sz="2800" b="1" dirty="0">
                <a:solidFill>
                  <a:srgbClr val="FFFF00"/>
                </a:solidFill>
              </a:rPr>
              <a:t>cf. Mark 4:36-41</a:t>
            </a:r>
          </a:p>
          <a:p>
            <a:r>
              <a:rPr lang="en-US" altLang="en-US" sz="2800" dirty="0"/>
              <a:t>The still quiet waters are peaceful and safe.</a:t>
            </a:r>
            <a:br>
              <a:rPr lang="en-US" altLang="en-US" sz="2800" dirty="0"/>
            </a:br>
            <a:r>
              <a:rPr lang="en-US" altLang="en-US" sz="2800" b="1" dirty="0">
                <a:solidFill>
                  <a:srgbClr val="FFFF00"/>
                </a:solidFill>
              </a:rPr>
              <a:t>Mark 4:38</a:t>
            </a:r>
          </a:p>
          <a:p>
            <a:r>
              <a:rPr lang="en-US" altLang="en-US" dirty="0"/>
              <a:t>Living water (everlasting life). </a:t>
            </a:r>
            <a:r>
              <a:rPr lang="en-US" altLang="en-US" b="1" dirty="0">
                <a:solidFill>
                  <a:srgbClr val="FFFF00"/>
                </a:solidFill>
              </a:rPr>
              <a:t>John 4:10-14</a:t>
            </a:r>
            <a:endParaRPr lang="en-US" altLang="en-US" sz="2800" b="1" dirty="0">
              <a:solidFill>
                <a:srgbClr val="FFFF00"/>
              </a:solidFill>
            </a:endParaRPr>
          </a:p>
          <a:p>
            <a:r>
              <a:rPr lang="en-US" altLang="en-US" sz="2800" dirty="0"/>
              <a:t>Jesus is our </a:t>
            </a:r>
            <a:r>
              <a:rPr lang="en-US" altLang="en-US" sz="2800" i="1" dirty="0"/>
              <a:t>“Prince of Peace.” </a:t>
            </a:r>
            <a:r>
              <a:rPr lang="en-US" altLang="en-US" sz="2800" b="1" dirty="0">
                <a:solidFill>
                  <a:srgbClr val="FFFF00"/>
                </a:solidFill>
              </a:rPr>
              <a:t>cf. Isaiah9:6</a:t>
            </a:r>
          </a:p>
          <a:p>
            <a:r>
              <a:rPr lang="en-US" altLang="en-US" sz="2800" dirty="0"/>
              <a:t>Peace is valuable</a:t>
            </a:r>
            <a:r>
              <a:rPr lang="en-US" altLang="en-US" sz="2800" b="1" dirty="0">
                <a:solidFill>
                  <a:srgbClr val="FFFF00"/>
                </a:solidFill>
              </a:rPr>
              <a:t>. Philippians 4:7; Matthew 5:9;</a:t>
            </a:r>
            <a:br>
              <a:rPr lang="en-US" altLang="en-US" sz="2800" b="1" dirty="0">
                <a:solidFill>
                  <a:srgbClr val="FFFF00"/>
                </a:solidFill>
              </a:rPr>
            </a:br>
            <a:r>
              <a:rPr lang="en-US" altLang="en-US" sz="2800" b="1" dirty="0">
                <a:solidFill>
                  <a:srgbClr val="FFFF00"/>
                </a:solidFill>
              </a:rPr>
              <a:t>Romans 14:19; 1 Peter 3:10-12; Romans 12:18;</a:t>
            </a:r>
            <a:br>
              <a:rPr lang="en-US" altLang="en-US" sz="2800" b="1" dirty="0">
                <a:solidFill>
                  <a:srgbClr val="FFFF00"/>
                </a:solidFill>
              </a:rPr>
            </a:br>
            <a:r>
              <a:rPr lang="en-US" altLang="en-US" sz="2800" b="1" dirty="0">
                <a:solidFill>
                  <a:srgbClr val="FFFF00"/>
                </a:solidFill>
              </a:rPr>
              <a:t>Ephesians 4:1-4</a:t>
            </a:r>
          </a:p>
          <a:p>
            <a:r>
              <a:rPr lang="en-US" altLang="en-US" i="1" dirty="0"/>
              <a:t>“Let him who thirsts come … whoever desires, let him take the water of life freely” </a:t>
            </a:r>
            <a:r>
              <a:rPr lang="en-US" altLang="en-US" b="1" dirty="0">
                <a:solidFill>
                  <a:srgbClr val="FFFF00"/>
                </a:solidFill>
              </a:rPr>
              <a:t>Revelation 22:17</a:t>
            </a:r>
            <a:endParaRPr lang="en-US" altLang="en-US" sz="2800" b="1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991544-8091-40E4-8E27-1D312E652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4F65AD4-8A49-42FB-BA3D-334848396C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427745"/>
            <a:ext cx="7886700" cy="1200329"/>
          </a:xfrm>
        </p:spPr>
        <p:txBody>
          <a:bodyPr>
            <a:spAutoFit/>
          </a:bodyPr>
          <a:lstStyle/>
          <a:p>
            <a:r>
              <a:rPr lang="en-US" altLang="en-US" sz="4000" b="1" u="sng" dirty="0">
                <a:effectLst/>
              </a:rPr>
              <a:t>Peace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leadeth me beside the still waters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543A3A9-1731-4869-B567-464F4D790B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199" y="1981200"/>
            <a:ext cx="7997825" cy="3576364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b="1" dirty="0">
                <a:solidFill>
                  <a:srgbClr val="FFFF00"/>
                </a:solidFill>
              </a:rPr>
              <a:t>Not peace at any price!</a:t>
            </a:r>
          </a:p>
          <a:p>
            <a:r>
              <a:rPr lang="en-US" altLang="en-US" sz="2800" dirty="0"/>
              <a:t>Put on the whole armor of God. </a:t>
            </a:r>
            <a:r>
              <a:rPr lang="en-US" altLang="en-US" sz="2800" b="1" dirty="0">
                <a:solidFill>
                  <a:srgbClr val="FFFF00"/>
                </a:solidFill>
              </a:rPr>
              <a:t>Ephesians 6:10</a:t>
            </a:r>
          </a:p>
          <a:p>
            <a:r>
              <a:rPr lang="en-US" altLang="en-US" sz="2800" i="1" dirty="0"/>
              <a:t>“Fight the good fight of faith.”</a:t>
            </a:r>
            <a:r>
              <a:rPr lang="en-US" altLang="en-US" sz="2800" dirty="0"/>
              <a:t> </a:t>
            </a:r>
            <a:r>
              <a:rPr lang="en-US" altLang="en-US" sz="2800" b="1" dirty="0">
                <a:solidFill>
                  <a:srgbClr val="FFFF00"/>
                </a:solidFill>
              </a:rPr>
              <a:t>1 Timothy 6:12</a:t>
            </a:r>
          </a:p>
          <a:p>
            <a:r>
              <a:rPr lang="en-US" altLang="en-US" sz="2800" dirty="0"/>
              <a:t>Realize it is a spiritual battle. </a:t>
            </a:r>
            <a:r>
              <a:rPr lang="en-US" altLang="en-US" sz="2800" b="1" dirty="0">
                <a:solidFill>
                  <a:srgbClr val="FFFF00"/>
                </a:solidFill>
              </a:rPr>
              <a:t>2 Corinthians 10:3-6</a:t>
            </a:r>
          </a:p>
          <a:p>
            <a:r>
              <a:rPr lang="en-US" altLang="en-US" sz="2800" dirty="0"/>
              <a:t>Contend earnestly for the faith. </a:t>
            </a:r>
            <a:r>
              <a:rPr lang="en-US" altLang="en-US" sz="2800" b="1" dirty="0">
                <a:solidFill>
                  <a:srgbClr val="FFFF00"/>
                </a:solidFill>
              </a:rPr>
              <a:t>Jude 3</a:t>
            </a:r>
          </a:p>
          <a:p>
            <a:r>
              <a:rPr lang="en-US" altLang="en-US" sz="2800" dirty="0"/>
              <a:t>Seek peace from above. </a:t>
            </a:r>
            <a:r>
              <a:rPr lang="en-US" altLang="en-US" sz="2800" b="1" dirty="0">
                <a:solidFill>
                  <a:srgbClr val="FFFF00"/>
                </a:solidFill>
              </a:rPr>
              <a:t>James 3:17</a:t>
            </a:r>
          </a:p>
          <a:p>
            <a:r>
              <a:rPr lang="en-US" altLang="en-US" sz="2800" dirty="0"/>
              <a:t>Serious consequences. </a:t>
            </a:r>
            <a:r>
              <a:rPr lang="en-US" altLang="en-US" sz="2800" b="1" dirty="0">
                <a:solidFill>
                  <a:srgbClr val="FFFF00"/>
                </a:solidFill>
              </a:rPr>
              <a:t>Matthew 10:34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3C575E-9258-40A7-A9C6-BD97B0D1C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</p:bldLst>
  </p:timing>
</p:sld>
</file>

<file path=ppt/theme/theme1.xml><?xml version="1.0" encoding="utf-8"?>
<a:theme xmlns:a="http://schemas.openxmlformats.org/drawingml/2006/main" name="Theme4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4" id="{99C12949-1A7A-49A1-BD6C-17D23740E918}" vid="{F4747419-8DBD-46FB-8F69-DCE54C9EDB13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945</TotalTime>
  <Words>548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Theme4</vt:lpstr>
      <vt:lpstr>Office Theme</vt:lpstr>
      <vt:lpstr>The 23rd Psalm  Psalms of Guidance April 10, 2022</vt:lpstr>
      <vt:lpstr>Faith – “The Lord is my Shepherd”</vt:lpstr>
      <vt:lpstr>Assurance – “I shall not want”</vt:lpstr>
      <vt:lpstr> Contentment – “He maketh me to lie down in green pastures”</vt:lpstr>
      <vt:lpstr>cf. Psalms 65  Praise And Thanksgiving For God’s Abundant Favor To Earth And Man</vt:lpstr>
      <vt:lpstr>PowerPoint Presentation</vt:lpstr>
      <vt:lpstr>Peace – “He leadeth me beside the still waters”</vt:lpstr>
      <vt:lpstr>Peace – “He leadeth me beside the still waters”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Studying the Psalms “Psalms of Guidance”  Psalms 23</dc:title>
  <dc:creator>mgalloway2715@gmail.com</dc:creator>
  <cp:lastModifiedBy>Richard Lidh</cp:lastModifiedBy>
  <cp:revision>19</cp:revision>
  <cp:lastPrinted>2022-04-17T13:54:54Z</cp:lastPrinted>
  <dcterms:created xsi:type="dcterms:W3CDTF">2022-04-03T13:16:28Z</dcterms:created>
  <dcterms:modified xsi:type="dcterms:W3CDTF">2022-04-17T13:55:20Z</dcterms:modified>
</cp:coreProperties>
</file>